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08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173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6400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742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144423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4523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05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354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586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3418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130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767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7468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933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10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166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BCCD4-CEB1-405B-A443-DD9CBCBEA552}" type="datetime1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0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Un salpicón de colores en una superficie blanca">
            <a:extLst>
              <a:ext uri="{FF2B5EF4-FFF2-40B4-BE49-F238E27FC236}">
                <a16:creationId xmlns:a16="http://schemas.microsoft.com/office/drawing/2014/main" id="{6D97E5B2-6009-9FB5-4C38-A0D14BE7D1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397" b="22603"/>
          <a:stretch/>
        </p:blipFill>
        <p:spPr>
          <a:xfrm>
            <a:off x="0" y="-17860"/>
            <a:ext cx="12192000" cy="689372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11F90DD-DFA9-0865-ED7B-39CFD9D81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10620582" cy="1015492"/>
          </a:xfrm>
        </p:spPr>
        <p:txBody>
          <a:bodyPr anchor="t">
            <a:normAutofit/>
          </a:bodyPr>
          <a:lstStyle/>
          <a:p>
            <a:pPr algn="ctr"/>
            <a:r>
              <a:rPr lang="es-CL" sz="2800" dirty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PENSAMIENTO MATEMÁTICO</a:t>
            </a:r>
            <a:br>
              <a:rPr lang="es-CL" sz="3200" dirty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CL" sz="2400" dirty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Retroalimentación  primer semestre 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19B3E70-0DE7-47B6-C41F-A67BBA3E7C50}"/>
              </a:ext>
            </a:extLst>
          </p:cNvPr>
          <p:cNvSpPr txBox="1"/>
          <p:nvPr/>
        </p:nvSpPr>
        <p:spPr>
          <a:xfrm>
            <a:off x="2562554" y="2262972"/>
            <a:ext cx="702926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Reconocen y completan  patrones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Clasifican objetos de acuerdo al color forma y tamaño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Reconocen los números del 1 al 10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Escriben los números del 1 al 10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Cuentan 1 en 1 hasta el 10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Cuentan   y tachan  colecciones de objetos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Completan secuencias de números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Escriben dictado de números del 1 al 10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CL" sz="2000" dirty="0"/>
              <a:t>Completan secuencia de números  del 1 al 10</a:t>
            </a:r>
          </a:p>
          <a:p>
            <a:endParaRPr lang="es-CL" dirty="0"/>
          </a:p>
        </p:txBody>
      </p:sp>
      <p:pic>
        <p:nvPicPr>
          <p:cNvPr id="1026" name="Picture 2" descr="PROYECTO EDUCATIVO COLEGIO CRISTIANO EMMANUEL">
            <a:extLst>
              <a:ext uri="{FF2B5EF4-FFF2-40B4-BE49-F238E27FC236}">
                <a16:creationId xmlns:a16="http://schemas.microsoft.com/office/drawing/2014/main" id="{7BE281E7-036E-DB13-1730-46AE1AC5B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707" y="110010"/>
            <a:ext cx="1050289" cy="7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Vectores e ilustraciones de Nina senalando para descargar gratis | Freepik">
            <a:extLst>
              <a:ext uri="{FF2B5EF4-FFF2-40B4-BE49-F238E27FC236}">
                <a16:creationId xmlns:a16="http://schemas.microsoft.com/office/drawing/2014/main" id="{067B2E8B-FC69-87A7-2840-D2D6F4CD0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198" y="508090"/>
            <a:ext cx="976311" cy="1816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48946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67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Century Gothic</vt:lpstr>
      <vt:lpstr>Wingdings</vt:lpstr>
      <vt:lpstr>Wingdings 3</vt:lpstr>
      <vt:lpstr>Espiral</vt:lpstr>
      <vt:lpstr>PENSAMIENTO MATEMÁTICO Retroalimentación  primer semestre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MATEMÁTICO Retroalimentación  primer semestre 2023</dc:title>
  <dc:creator>JOAQUÍN ANDRÉS CONTRERAS CARRASCO</dc:creator>
  <cp:lastModifiedBy>Enlaces</cp:lastModifiedBy>
  <cp:revision>1</cp:revision>
  <dcterms:created xsi:type="dcterms:W3CDTF">2023-07-07T00:12:51Z</dcterms:created>
  <dcterms:modified xsi:type="dcterms:W3CDTF">2023-08-10T17:33:12Z</dcterms:modified>
</cp:coreProperties>
</file>